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1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9791-92B4-453D-A6C0-50F22DD5ABAA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B33EB-C408-4B90-8FD3-5E2767987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2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Prehistoric megalithic</a:t>
            </a:r>
            <a:r>
              <a:rPr lang="en-US" baseline="0" dirty="0" smtClean="0"/>
              <a:t> monuments from Celtic tribes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B33EB-C408-4B90-8FD3-5E27679874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60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B33EB-C408-4B90-8FD3-5E276798747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94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4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5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07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03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5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075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40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05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4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0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1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BED6E-B663-4929-939E-7F00E1D9238C}" type="datetimeFigureOut">
              <a:rPr lang="en-US" smtClean="0"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D425D-581D-4DB1-BB16-86DF7F9DE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75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en.wikipedia.org/wiki/File:Jean-Yves_Le_Drian_%C3%A9t%C3%A9sTIC2009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Bretagne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Sara </a:t>
            </a:r>
            <a:r>
              <a:rPr lang="en-US" dirty="0" err="1" smtClean="0"/>
              <a:t>Jepsen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3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arché Raspa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3360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609600"/>
            <a:ext cx="3778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Marché </a:t>
            </a:r>
            <a:r>
              <a:rPr lang="en-US" sz="4400" b="1" dirty="0" err="1" smtClean="0"/>
              <a:t>Raspail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173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/>
              </a:rPr>
              <a:t>Cote de Granit Rose</a:t>
            </a:r>
            <a:endParaRPr lang="en-US" dirty="0"/>
          </a:p>
        </p:txBody>
      </p:sp>
      <p:pic>
        <p:nvPicPr>
          <p:cNvPr id="11267" name="Picture 3" descr="Photo of Cote de Granit Rose in Brittany Fr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553200" cy="436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03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 Saint Michel</a:t>
            </a:r>
            <a:endParaRPr lang="en-US" dirty="0"/>
          </a:p>
        </p:txBody>
      </p:sp>
      <p:pic>
        <p:nvPicPr>
          <p:cNvPr id="12290" name="Picture 2" descr="http://www.hotelsearch.com/blog/wp-content/uploads/2010/01/mont_st_mich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55999"/>
            <a:ext cx="7248525" cy="550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8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Megaliths de Carnac</a:t>
            </a:r>
            <a:endParaRPr lang="en-US" dirty="0"/>
          </a:p>
        </p:txBody>
      </p:sp>
      <p:pic>
        <p:nvPicPr>
          <p:cNvPr id="13313" name="Picture 1" descr="http://www.francethisway.com/places/images/carnac-alignments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1"/>
            <a:ext cx="9144000" cy="321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3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Saint-Malo</a:t>
            </a:r>
            <a:endParaRPr lang="en-US" dirty="0"/>
          </a:p>
        </p:txBody>
      </p:sp>
      <p:pic>
        <p:nvPicPr>
          <p:cNvPr id="14338" name="Picture 2" descr="http://loisette.com/images/stmalo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6962299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48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.imdoc.fr/1/bretagne/photo/0931228093/5595888592/bretagne-flag-bretagne-im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327246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2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s3.mm.bing.net/th?id=I4782957872874166&amp;pid=1.7&amp;w=131&amp;h=154&amp;c=7&amp;rs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-20782"/>
            <a:ext cx="5791200" cy="68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4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aplaceinfrance.co.uk/graphics/SearchMapImages/map_france_britta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404100" cy="786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6400" y="2362200"/>
            <a:ext cx="1032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Bretagne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14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" y="387927"/>
            <a:ext cx="8442614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64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Jean-Yves Le </a:t>
            </a:r>
            <a:r>
              <a:rPr lang="en-US" b="1" dirty="0" err="1" smtClean="0"/>
              <a:t>Drian</a:t>
            </a:r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7170" name="Picture 2" descr="http://upload.wikimedia.org/wikipedia/commons/thumb/6/6d/Jean-Yves_Le_Drian_%C3%A9t%C3%A9sTIC2009.jpg/220px-Jean-Yves_Le_Drian_%C3%A9t%C3%A9sTIC200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133600"/>
            <a:ext cx="426719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00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1001stages.com/photos/rubrique/hd/musiques-bretonne-celtique-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0386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s2.mm.bing.net/th?id=I4615677495412417&amp;pid=1.7&amp;w=156&amp;h=136&amp;c=7&amp;rs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615" y="2971800"/>
            <a:ext cx="4315385" cy="376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://ts4.mm.bing.net/th?id=I4809410574024771&amp;pid=1.7&amp;w=226&amp;h=149&amp;c=7&amp;rs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615" y="193964"/>
            <a:ext cx="3772060" cy="24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://www.andreas-praefcke.de/carthalia/france/images/f_rennes_theat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81" y="3346618"/>
            <a:ext cx="4741492" cy="335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13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4019"/>
            <a:ext cx="8613686" cy="574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64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s1.mm.bing.net/th?id=I4853897837741288&amp;pid=1.7&amp;w=186&amp;h=144&amp;c=7&amp;rs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7" y="-27710"/>
            <a:ext cx="4661763" cy="360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s1.mm.bing.net/th?id=I5038010183057560&amp;pid=1.7&amp;w=176&amp;h=140&amp;c=7&amp;rs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858" y="-48493"/>
            <a:ext cx="4563287" cy="362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ts1.mm.bing.net/th?id=I4725474035040440&amp;pid=1.7&amp;w=240&amp;h=154&amp;c=7&amp;rs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68" y="3581400"/>
            <a:ext cx="4725894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857" y="3581400"/>
            <a:ext cx="4563287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8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28</Words>
  <Application>Microsoft Office PowerPoint</Application>
  <PresentationFormat>On-screen Show (4:3)</PresentationFormat>
  <Paragraphs>12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Bretagne</vt:lpstr>
      <vt:lpstr>PowerPoint Presentation</vt:lpstr>
      <vt:lpstr>PowerPoint Presentation</vt:lpstr>
      <vt:lpstr>PowerPoint Presentation</vt:lpstr>
      <vt:lpstr>PowerPoint Presentation</vt:lpstr>
      <vt:lpstr>Jean-Yves Le Drian </vt:lpstr>
      <vt:lpstr>PowerPoint Presentation</vt:lpstr>
      <vt:lpstr>PowerPoint Presentation</vt:lpstr>
      <vt:lpstr>PowerPoint Presentation</vt:lpstr>
      <vt:lpstr>PowerPoint Presentation</vt:lpstr>
      <vt:lpstr>Cote de Granit Rose</vt:lpstr>
      <vt:lpstr>Mont Saint Michel</vt:lpstr>
      <vt:lpstr>Megaliths de Carnac</vt:lpstr>
      <vt:lpstr>Saint-Malo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Bretagne</dc:title>
  <dc:creator>Sara Jepsen</dc:creator>
  <cp:lastModifiedBy>Sara Jepsen</cp:lastModifiedBy>
  <cp:revision>13</cp:revision>
  <dcterms:created xsi:type="dcterms:W3CDTF">2012-08-27T04:48:19Z</dcterms:created>
  <dcterms:modified xsi:type="dcterms:W3CDTF">2012-08-28T12:36:02Z</dcterms:modified>
</cp:coreProperties>
</file>